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S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E02C28-31E7-5FEA-617E-1D0CEFF7D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0CF3B0-E875-9B0A-6908-D483F193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SH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6B27EC-38BA-BB48-EFBF-D4917BC0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ABB929-6CD1-CE86-E9DC-A0D230E9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119F60-0781-1A1E-4976-0ACFAB3D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1575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09D6B5-E4BD-B8EF-FA2C-48C231E6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F31993-10DF-FB8C-7028-1D571DA97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29486F-62B4-A75B-D448-7BE9B85A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0EAF1C-ACF6-8440-F28A-054DC336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A0B739-9AF6-432C-4F71-FD05CF03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83874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962C1A-E01E-BA59-4109-263355004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64B3969-FE63-2BDC-2613-603C21A0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1C9BA3-BA02-5EAB-239E-E2EE59A1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AAC06D-7C8B-B9CD-A90F-D66E1D03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5B63F7-2929-51CE-3815-922F31D1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237760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8C2505-DAFB-9C28-8AE4-54CF1A48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D39F2B-81F4-8264-5D7E-99C7A552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643DD9-64A9-0036-9928-22AE42C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2DC88E-1086-5045-1305-9525283A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522E1E-4DEB-D99B-98B3-FF8411BF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399679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972E38-D23F-454F-0B02-098D68A7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2DFEC5-E585-8CC7-A3F9-950365B9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C6EAB8-0B4F-3A91-A3A3-B8BBD71D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21E03D-1F66-EEB4-F255-F8AE4197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4B363D-BFCA-7558-7BA1-EA92E8F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36000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319862-F986-C136-5B18-0AEE91DC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2FBD02-B89F-0964-C94A-C8A702456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339DF4-2ADF-5E38-C3CC-FB5B05F68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D21D70D-9543-709A-EEE4-9D4F9EBF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F540EB-8383-9138-BA4B-9EB2DE0C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0052A2-267D-48D9-CBCA-E3486B6C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30934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D1F213-9784-1C33-18E3-79DF43D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2A275A-7196-488A-4C7A-392699AD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8FFEFC-A7A1-CE53-8094-72FC6E70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3E4C9E1-6515-8D8C-5FDA-B20D6B638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478CDBA-7020-885F-40F9-115B49002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B651F21-D834-0EAE-DD47-033C83A5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25B61B3-5B55-0B0F-FF27-AA168DD9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B7197D4-B2B9-27FC-13DC-47DE4D9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34428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E188F-9E72-2A86-91F3-613149FE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D46FCF9-49A4-F40C-9535-2739D96C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AD8240B-BD4E-CE30-BFD9-48A8FB30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F7D9AA4-1F29-7E70-C3F9-9135CC89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15063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0D1D749-4261-B242-FA6C-70B66D96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93E509D-4FAD-6F62-ED96-E1535074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F38636-AFBD-73A1-B453-1EB6B6FA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25465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B1DB3-5882-3F0A-8858-DF1C6AD4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72C05E-3E9A-375D-D8F6-94845AC17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F49CBF2-3FB8-E3A6-F0E0-8BA32D8CE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D74A75-1335-CD43-A5FB-7B9182FE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31901E-8305-D150-01BE-69E80441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23ADFF-3675-EBB2-A1BA-64B9A07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170277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28F82B-C586-1B0C-7770-9B633A64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C6B4454-E4D5-B38E-79A3-4312360CC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SH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3C73E1-A13F-C225-1B9B-41F3C56AE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2E0314-8633-E063-6556-BF2306CE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A836CF-CAED-9B85-920D-E9F1F7D4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SH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257881-2B10-C544-130D-9DC0B97A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146476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E560CD-889E-DB73-82AC-B8ACEFA3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SH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BFA8C2-BC56-9FD7-44F1-88AF6CA8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SH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3C2C79-24C0-327F-2005-F55C0C08B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44D7-F4DE-6A45-84B0-3BB0CC1F453A}" type="datetimeFigureOut">
              <a:rPr lang="el-SH" smtClean="0"/>
              <a:t>10/12/2022</a:t>
            </a:fld>
            <a:endParaRPr lang="el-SH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030832-9E0B-33E4-8FD4-2401AFD0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SH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FADB48-1A3C-6DBA-0FF3-814CAF149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D72F-415F-9444-B953-D396D19BA35C}" type="slidenum">
              <a:rPr lang="el-SH" smtClean="0"/>
              <a:t>‹#›</a:t>
            </a:fld>
            <a:endParaRPr lang="el-SH"/>
          </a:p>
        </p:txBody>
      </p:sp>
    </p:spTree>
    <p:extLst>
      <p:ext uri="{BB962C8B-B14F-4D97-AF65-F5344CB8AC3E}">
        <p14:creationId xmlns:p14="http://schemas.microsoft.com/office/powerpoint/2010/main" val="284406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S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A0B3BF-8AB5-6703-878C-BECDD529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BF60370-F699-583A-0570-6569EF3B0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23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66463E-2272-E57F-9109-9BFA1768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B144B4-EB8C-5B2F-4819-88E12BAF0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084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61ED5B-A1D0-517A-DA05-99E29E79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C673191-C6C2-B166-B946-24F937494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253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1C612C-A689-971F-8D03-02974209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2E91BCF-3614-A614-521A-340ABF86B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37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25F3AF-7442-7756-E727-BF986521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4506048-B1B4-BA48-CE25-AD8A129F5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44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24BB2-12BD-A0C5-E9C7-3C8F56BA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2681F1D-1BFD-A15B-BBA4-795CB986D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14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7376A5-81D1-6C3E-5196-A2D313B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0E72CB7-64E6-C935-EF4B-D87944CD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46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95A295-E3A9-3B9D-897D-C56E7FD6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SH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D93B1D5-F509-ADD7-4C9B-270BCD360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65452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ΑΛΛΕΡΓΙΚΟ ΑΣΘΜΑ</dc:title>
  <dc:creator>αντιγόνη μαυρουδή</dc:creator>
  <cp:lastModifiedBy>αντιγόνη μαυρουδή</cp:lastModifiedBy>
  <cp:revision>3</cp:revision>
  <dcterms:created xsi:type="dcterms:W3CDTF">2022-12-10T11:49:13Z</dcterms:created>
  <dcterms:modified xsi:type="dcterms:W3CDTF">2022-12-10T19:23:07Z</dcterms:modified>
</cp:coreProperties>
</file>